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8"/>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embeddedFontLst>
    <p:embeddedFont>
      <p:font typeface="Calibri" panose="020F050202020403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126" y="2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2721899" y="814307"/>
            <a:ext cx="6891227"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a:solidFill>
                  <a:srgbClr val="F2F0FF"/>
                </a:solidFill>
                <a:latin typeface="+mn-lt"/>
                <a:ea typeface="Playfair Display"/>
                <a:cs typeface="Playfair Display"/>
                <a:sym typeface="Playfair Display"/>
              </a:rPr>
              <a:t>Title</a:t>
            </a:r>
            <a:endParaRPr sz="4000" b="1" i="0" u="none" strike="noStrike" cap="none">
              <a:solidFill>
                <a:srgbClr val="F2F0FF"/>
              </a:solidFill>
              <a:latin typeface="+mn-lt"/>
              <a:ea typeface="Playfair Display"/>
              <a:cs typeface="Playfair Display"/>
              <a:sym typeface="Playfair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dk1"/>
              </a:buClr>
              <a:buSzPts val="1100"/>
              <a:buFont typeface="Arial"/>
              <a:buNone/>
            </a:pPr>
            <a:r>
              <a:rPr lang="en-GB">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a:solidFill>
                <a:srgbClr val="595959"/>
              </a:solidFill>
              <a:latin typeface="+mn-lt"/>
              <a:ea typeface="Rubik"/>
              <a:cs typeface="Rubik"/>
              <a:sym typeface="Rubik"/>
            </a:endParaRPr>
          </a:p>
          <a:p>
            <a:pPr marL="0" lvl="0" indent="0" algn="l" rtl="0">
              <a:lnSpc>
                <a:spcPct val="120000"/>
              </a:lnSpc>
              <a:spcBef>
                <a:spcPts val="0"/>
              </a:spcBef>
              <a:spcAft>
                <a:spcPts val="0"/>
              </a:spcAft>
              <a:buClr>
                <a:schemeClr val="dk1"/>
              </a:buClr>
              <a:buSzPts val="1100"/>
              <a:buFont typeface="Arial"/>
              <a:buNone/>
            </a:pPr>
            <a:endParaRPr>
              <a:solidFill>
                <a:srgbClr val="595959"/>
              </a:solidFill>
              <a:latin typeface="+mn-lt"/>
              <a:ea typeface="Rubik"/>
              <a:cs typeface="Rubik"/>
              <a:sym typeface="Rubik"/>
            </a:endParaRPr>
          </a:p>
          <a:p>
            <a:pPr marL="0" lvl="0" indent="0" algn="l" rtl="0">
              <a:lnSpc>
                <a:spcPct val="120000"/>
              </a:lnSpc>
              <a:spcBef>
                <a:spcPts val="0"/>
              </a:spcBef>
              <a:spcAft>
                <a:spcPts val="0"/>
              </a:spcAft>
              <a:buNone/>
            </a:pPr>
            <a:r>
              <a:rPr lang="en-GB">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100">
              <a:solidFill>
                <a:srgbClr val="595959"/>
              </a:solidFill>
              <a:latin typeface="+mn-lt"/>
              <a:ea typeface="Rubik"/>
              <a:cs typeface="Rubik"/>
              <a:sym typeface="Rubik"/>
            </a:endParaRPr>
          </a:p>
        </p:txBody>
      </p:sp>
      <p:sp>
        <p:nvSpPr>
          <p:cNvPr id="192" name="Google Shape;192;p11"/>
          <p:cNvSpPr txBox="1"/>
          <p:nvPr/>
        </p:nvSpPr>
        <p:spPr>
          <a:xfrm>
            <a:off x="1348132" y="814307"/>
            <a:ext cx="7174076"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4">
            <a:alphaModFix/>
          </a:blip>
          <a:srcRect/>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7744943" y="-375586"/>
            <a:ext cx="1925223" cy="15464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1937795"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0" name="Google Shape;200;p12"/>
          <p:cNvSpPr/>
          <p:nvPr/>
        </p:nvSpPr>
        <p:spPr>
          <a:xfrm>
            <a:off x="2029679" y="208050"/>
            <a:ext cx="2453945"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1" name="Google Shape;201;p12"/>
          <p:cNvSpPr/>
          <p:nvPr/>
        </p:nvSpPr>
        <p:spPr>
          <a:xfrm>
            <a:off x="595601" y="2491195"/>
            <a:ext cx="2177329"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2" name="Google Shape;202;p12"/>
          <p:cNvSpPr/>
          <p:nvPr/>
        </p:nvSpPr>
        <p:spPr>
          <a:xfrm>
            <a:off x="5137394" y="1001512"/>
            <a:ext cx="1917210"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3" name="Google Shape;203;p12"/>
          <p:cNvSpPr/>
          <p:nvPr/>
        </p:nvSpPr>
        <p:spPr>
          <a:xfrm>
            <a:off x="9422084" y="2443443"/>
            <a:ext cx="1917210"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204" name="Google Shape;204;p12"/>
          <p:cNvPicPr preferRelativeResize="0"/>
          <p:nvPr/>
        </p:nvPicPr>
        <p:blipFill rotWithShape="1">
          <a:blip r:embed="rId3">
            <a:alphaModFix/>
          </a:blip>
          <a:srcRect/>
          <a:stretch/>
        </p:blipFill>
        <p:spPr>
          <a:xfrm>
            <a:off x="32432" y="5112689"/>
            <a:ext cx="12192000"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354847" cy="3667162"/>
          </a:xfrm>
          <a:prstGeom prst="rect">
            <a:avLst/>
          </a:prstGeom>
          <a:noFill/>
          <a:ln>
            <a:noFill/>
          </a:ln>
        </p:spPr>
      </p:pic>
      <p:sp>
        <p:nvSpPr>
          <p:cNvPr id="206" name="Google Shape;206;p12"/>
          <p:cNvSpPr txBox="1"/>
          <p:nvPr/>
        </p:nvSpPr>
        <p:spPr>
          <a:xfrm>
            <a:off x="752336" y="2643122"/>
            <a:ext cx="1917210"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100+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lorem ipsum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mn-lt"/>
                <a:ea typeface="Rubik Light"/>
                <a:cs typeface="Rubik Light"/>
                <a:sym typeface="Rubik Light"/>
              </a:rPr>
              <a:t> </a:t>
            </a:r>
            <a:endParaRPr sz="6000" b="1" i="0" u="none" strike="noStrike" cap="none" dirty="0">
              <a:solidFill>
                <a:srgbClr val="5A558D"/>
              </a:solidFill>
              <a:latin typeface="+mn-lt"/>
              <a:ea typeface="Playfair Display"/>
              <a:cs typeface="Playfair Display"/>
              <a:sym typeface="Playfair Display"/>
            </a:endParaRPr>
          </a:p>
        </p:txBody>
      </p:sp>
      <p:sp>
        <p:nvSpPr>
          <p:cNvPr id="207" name="Google Shape;207;p12"/>
          <p:cNvSpPr txBox="1"/>
          <p:nvPr/>
        </p:nvSpPr>
        <p:spPr>
          <a:xfrm>
            <a:off x="2247001" y="914193"/>
            <a:ext cx="2019299"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mn-lt"/>
                <a:ea typeface="Playfair Display"/>
                <a:cs typeface="Playfair Display"/>
                <a:sym typeface="Playfair Display"/>
              </a:rPr>
              <a:t>200</a:t>
            </a:r>
            <a:r>
              <a:rPr lang="en-GB" sz="6000" b="1" i="0" u="none" strike="noStrike" cap="none" dirty="0">
                <a:solidFill>
                  <a:srgbClr val="5A558D"/>
                </a:solidFill>
                <a:latin typeface="+mn-lt"/>
                <a:ea typeface="Playfair Display"/>
                <a:cs typeface="Playfair Display"/>
                <a:sym typeface="Playfair Display"/>
              </a:rPr>
              <a:t>+</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quis</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nostrud</a:t>
            </a:r>
            <a:endParaRPr sz="1800" b="1" i="0" u="none" strike="noStrike" cap="none" dirty="0">
              <a:solidFill>
                <a:srgbClr val="595959"/>
              </a:solidFill>
              <a:latin typeface="+mn-lt"/>
              <a:ea typeface="Rubik Light"/>
              <a:cs typeface="Rubik Light"/>
              <a:sym typeface="Rubik Light"/>
            </a:endParaRPr>
          </a:p>
        </p:txBody>
      </p:sp>
      <p:sp>
        <p:nvSpPr>
          <p:cNvPr id="208" name="Google Shape;208;p12"/>
          <p:cNvSpPr txBox="1"/>
          <p:nvPr/>
        </p:nvSpPr>
        <p:spPr>
          <a:xfrm>
            <a:off x="5460204" y="1340004"/>
            <a:ext cx="1267254"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36</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adipiscing</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elit</a:t>
            </a:r>
            <a:endParaRPr sz="6000" b="1" i="0" u="none" strike="noStrike" cap="none" dirty="0">
              <a:solidFill>
                <a:srgbClr val="595959"/>
              </a:solidFill>
              <a:latin typeface="+mn-lt"/>
              <a:ea typeface="Playfair Display"/>
              <a:cs typeface="Playfair Display"/>
              <a:sym typeface="Playfair Display"/>
            </a:endParaRPr>
          </a:p>
        </p:txBody>
      </p:sp>
      <p:sp>
        <p:nvSpPr>
          <p:cNvPr id="209" name="Google Shape;209;p12"/>
          <p:cNvSpPr txBox="1"/>
          <p:nvPr/>
        </p:nvSpPr>
        <p:spPr>
          <a:xfrm>
            <a:off x="9549707" y="2918722"/>
            <a:ext cx="1661965"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nisi </a:t>
            </a:r>
            <a:r>
              <a:rPr lang="en-GB" sz="1800" b="0" i="0" u="none" strike="noStrike" cap="none" dirty="0" err="1">
                <a:solidFill>
                  <a:srgbClr val="595959"/>
                </a:solidFill>
                <a:latin typeface="+mn-lt"/>
                <a:ea typeface="Rubik Light"/>
                <a:cs typeface="Rubik Light"/>
                <a:sym typeface="Rubik Light"/>
              </a:rPr>
              <a:t>aliquip</a:t>
            </a:r>
            <a:r>
              <a:rPr lang="en-GB" sz="1800" b="0" i="0" u="none" strike="noStrike" cap="none" dirty="0">
                <a:solidFill>
                  <a:srgbClr val="595959"/>
                </a:solidFill>
                <a:latin typeface="+mn-lt"/>
                <a:ea typeface="Rubik Light"/>
                <a:cs typeface="Rubik Light"/>
                <a:sym typeface="Rubik Light"/>
              </a:rPr>
              <a:t>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mn-lt"/>
                <a:ea typeface="Playfair Display"/>
                <a:cs typeface="Playfair Display"/>
                <a:sym typeface="Playfair Display"/>
              </a:rPr>
              <a:t> </a:t>
            </a:r>
            <a:endParaRPr sz="1400" b="0" i="0" u="none" strike="noStrike" cap="none" dirty="0">
              <a:solidFill>
                <a:srgbClr val="000000"/>
              </a:solidFill>
              <a:latin typeface="+mn-lt"/>
              <a:ea typeface="Arial"/>
              <a:cs typeface="Arial"/>
              <a:sym typeface="Arial"/>
            </a:endParaRPr>
          </a:p>
        </p:txBody>
      </p:sp>
      <p:sp>
        <p:nvSpPr>
          <p:cNvPr id="210" name="Google Shape;210;p12"/>
          <p:cNvSpPr txBox="1"/>
          <p:nvPr/>
        </p:nvSpPr>
        <p:spPr>
          <a:xfrm>
            <a:off x="7804525" y="693141"/>
            <a:ext cx="2033440"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15+</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dolor</a:t>
            </a:r>
            <a:r>
              <a:rPr lang="en-GB" sz="1800" b="0" i="0" u="none" strike="noStrike" cap="none" dirty="0">
                <a:solidFill>
                  <a:srgbClr val="595959"/>
                </a:solidFill>
                <a:latin typeface="+mn-lt"/>
                <a:ea typeface="Rubik Light"/>
                <a:cs typeface="Rubik Light"/>
                <a:sym typeface="Rubik Light"/>
              </a:rPr>
              <a:t> sit </a:t>
            </a:r>
            <a:r>
              <a:rPr lang="en-GB" sz="1800" b="0" i="0" u="none" strike="noStrike" cap="none" dirty="0" err="1">
                <a:solidFill>
                  <a:srgbClr val="595959"/>
                </a:solidFill>
                <a:latin typeface="+mn-lt"/>
                <a:ea typeface="Rubik Light"/>
                <a:cs typeface="Rubik Light"/>
                <a:sym typeface="Rubik Light"/>
              </a:rPr>
              <a:t>amet</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consectetur</a:t>
            </a:r>
            <a:endParaRPr sz="1800" b="0" i="0" u="none" strike="noStrike" cap="none" dirty="0">
              <a:solidFill>
                <a:srgbClr val="595959"/>
              </a:solidFill>
              <a:latin typeface="+mn-lt"/>
              <a:ea typeface="Rubik Light"/>
              <a:cs typeface="Rubik Light"/>
              <a:sym typeface="Rubik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1400" b="0" i="0" u="none" strike="noStrike" cap="none">
              <a:solidFill>
                <a:srgbClr val="000000"/>
              </a:solidFill>
              <a:latin typeface="+mn-lt"/>
              <a:ea typeface="Arial"/>
              <a:cs typeface="Arial"/>
              <a:sym typeface="Arial"/>
            </a:endParaRPr>
          </a:p>
        </p:txBody>
      </p:sp>
      <p:sp>
        <p:nvSpPr>
          <p:cNvPr id="221" name="Google Shape;221;p14"/>
          <p:cNvSpPr txBox="1"/>
          <p:nvPr/>
        </p:nvSpPr>
        <p:spPr>
          <a:xfrm>
            <a:off x="1005840" y="814307"/>
            <a:ext cx="7196328"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2207568" y="5232640"/>
            <a:ext cx="7820538"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Duis </a:t>
            </a:r>
            <a:r>
              <a:rPr lang="en-GB" sz="1400" b="0" i="0" u="none" strike="noStrike" cap="none" dirty="0" err="1">
                <a:solidFill>
                  <a:srgbClr val="595959"/>
                </a:solidFill>
                <a:latin typeface="+mn-lt"/>
                <a:ea typeface="Rubik"/>
                <a:cs typeface="Rubik"/>
                <a:sym typeface="Rubik"/>
              </a:rPr>
              <a:t>aute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irure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in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reprehenderit</a:t>
            </a:r>
            <a:r>
              <a:rPr lang="en-GB" sz="1400" b="0" i="0" u="none" strike="noStrike" cap="none" dirty="0">
                <a:solidFill>
                  <a:srgbClr val="595959"/>
                </a:solidFill>
                <a:latin typeface="+mn-lt"/>
                <a:ea typeface="Rubik"/>
                <a:cs typeface="Rubik"/>
                <a:sym typeface="Rubik"/>
              </a:rPr>
              <a:t> in </a:t>
            </a:r>
            <a:r>
              <a:rPr lang="en-GB" sz="1400" b="0" i="0" u="none" strike="noStrike" cap="none" dirty="0" err="1">
                <a:solidFill>
                  <a:srgbClr val="595959"/>
                </a:solidFill>
                <a:latin typeface="+mn-lt"/>
                <a:ea typeface="Rubik"/>
                <a:cs typeface="Rubik"/>
                <a:sym typeface="Rubik"/>
              </a:rPr>
              <a:t>voluptate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velit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esse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cillum</a:t>
            </a:r>
            <a:r>
              <a:rPr lang="en-GB" sz="1400" b="0" i="0" u="none" strike="noStrike" cap="none" dirty="0">
                <a:solidFill>
                  <a:srgbClr val="595959"/>
                </a:solidFill>
                <a:latin typeface="+mn-lt"/>
                <a:ea typeface="Rubik"/>
                <a:cs typeface="Rubik"/>
                <a:sym typeface="Rubik"/>
              </a:rPr>
              <a:t> dolore </a:t>
            </a:r>
            <a:r>
              <a:rPr lang="en-GB" sz="1400" b="0" i="0" u="none" strike="noStrike" cap="none" dirty="0" err="1">
                <a:solidFill>
                  <a:srgbClr val="595959"/>
                </a:solidFill>
                <a:latin typeface="+mn-lt"/>
                <a:ea typeface="Rubik"/>
                <a:cs typeface="Rubik"/>
                <a:sym typeface="Rubik"/>
              </a:rPr>
              <a:t>eu</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fugiat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nulla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pariatur</a:t>
            </a:r>
            <a:endParaRPr sz="1400" b="0" i="0" u="none" strike="noStrike" cap="none" dirty="0">
              <a:solidFill>
                <a:srgbClr val="595959"/>
              </a:solidFill>
              <a:latin typeface="+mn-lt"/>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mn-lt"/>
                <a:ea typeface="Playfair Display"/>
                <a:cs typeface="Playfair Display"/>
                <a:sym typeface="Playfair Display"/>
              </a:rPr>
              <a:t>Lorem ipsum </a:t>
            </a:r>
            <a:r>
              <a:rPr lang="en-GB" sz="2000" b="1" i="0" u="none" strike="noStrike" cap="none" dirty="0" err="1">
                <a:solidFill>
                  <a:srgbClr val="FF6D54"/>
                </a:solidFill>
                <a:latin typeface="+mn-lt"/>
                <a:ea typeface="Playfair Display"/>
                <a:cs typeface="Playfair Display"/>
                <a:sym typeface="Playfair Display"/>
              </a:rPr>
              <a:t>dolor</a:t>
            </a:r>
            <a:r>
              <a:rPr lang="en-GB" sz="2000" b="1" i="0" u="none" strike="noStrike" cap="none" dirty="0">
                <a:solidFill>
                  <a:srgbClr val="FF6D54"/>
                </a:solidFill>
                <a:latin typeface="+mn-lt"/>
                <a:ea typeface="Playfair Display"/>
                <a:cs typeface="Playfair Display"/>
                <a:sym typeface="Playfair Display"/>
              </a:rPr>
              <a:t> </a:t>
            </a:r>
            <a:endParaRPr sz="1400" b="1" i="0" u="none" strike="noStrike" cap="none" dirty="0">
              <a:solidFill>
                <a:srgbClr val="FF6D54"/>
              </a:solidFill>
              <a:latin typeface="+mn-lt"/>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a:t>
            </a:r>
            <a:endParaRPr sz="1400" b="0" i="0" u="none" strike="noStrike" cap="none" dirty="0">
              <a:solidFill>
                <a:srgbClr val="595959"/>
              </a:solidFill>
              <a:latin typeface="+mn-lt"/>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mn-lt"/>
                <a:ea typeface="Playfair Display"/>
                <a:cs typeface="Playfair Display"/>
                <a:sym typeface="Playfair Display"/>
              </a:rPr>
              <a:t>Lorem ipsum</a:t>
            </a:r>
            <a:endParaRPr sz="1400" b="1" i="0" u="none" strike="noStrike" cap="none" dirty="0">
              <a:solidFill>
                <a:srgbClr val="000000"/>
              </a:solidFill>
              <a:latin typeface="+mn-lt"/>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mn-lt"/>
                <a:ea typeface="Playfair Display"/>
                <a:cs typeface="Playfair Display"/>
                <a:sym typeface="Playfair Display"/>
              </a:rPr>
              <a:t>Dolor</a:t>
            </a:r>
            <a:r>
              <a:rPr lang="en-GB" sz="2000" b="1" i="0" u="none" strike="noStrike" cap="none" dirty="0">
                <a:solidFill>
                  <a:srgbClr val="5A558D"/>
                </a:solidFill>
                <a:latin typeface="+mn-lt"/>
                <a:ea typeface="Playfair Display"/>
                <a:cs typeface="Playfair Display"/>
                <a:sym typeface="Playfair Display"/>
              </a:rPr>
              <a:t> sit </a:t>
            </a:r>
            <a:r>
              <a:rPr lang="en-GB" sz="2000" b="1" i="0" u="none" strike="noStrike" cap="none" dirty="0" err="1">
                <a:solidFill>
                  <a:srgbClr val="5A558D"/>
                </a:solidFill>
                <a:latin typeface="+mn-lt"/>
                <a:ea typeface="Playfair Display"/>
                <a:cs typeface="Playfair Display"/>
                <a:sym typeface="Playfair Display"/>
              </a:rPr>
              <a:t>amet</a:t>
            </a:r>
            <a:endParaRPr sz="14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a:t>
            </a:r>
            <a:endParaRPr sz="2000" b="0" i="0" u="none" strike="noStrike" cap="none" dirty="0">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pariatur</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10074126"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95959"/>
                </a:solidFill>
                <a:latin typeface="+mn-lt"/>
                <a:ea typeface="Playfair Display"/>
                <a:cs typeface="Playfair Display"/>
                <a:sym typeface="Playfair Display"/>
              </a:rPr>
              <a:t>Title Lorem ipsum</a:t>
            </a:r>
            <a:endParaRPr sz="4000" b="1" i="0" u="none" strike="noStrike" cap="none" dirty="0">
              <a:solidFill>
                <a:srgbClr val="595959"/>
              </a:solidFill>
              <a:latin typeface="+mn-lt"/>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dirty="0">
              <a:solidFill>
                <a:srgbClr val="20805C"/>
              </a:solidFill>
              <a:latin typeface="+mn-lt"/>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mn-lt"/>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mn-lt"/>
                <a:ea typeface="Playfair Display"/>
                <a:cs typeface="Playfair Display"/>
                <a:sym typeface="Playfair Display"/>
              </a:rPr>
              <a:t>Lorem ipsum</a:t>
            </a:r>
            <a:endParaRPr sz="2000" b="1" i="0" u="none" strike="noStrike" cap="none">
              <a:solidFill>
                <a:srgbClr val="E25A88"/>
              </a:solidFill>
              <a:latin typeface="+mn-lt"/>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dirty="0">
                <a:solidFill>
                  <a:srgbClr val="5A558D"/>
                </a:solidFill>
                <a:latin typeface="+mn-lt"/>
                <a:ea typeface="Playfair Display"/>
                <a:cs typeface="Playfair Display"/>
                <a:sym typeface="Playfair Display"/>
              </a:rPr>
              <a:t>Lorem ipsum</a:t>
            </a:r>
            <a:endParaRPr sz="2000" b="1" i="0" u="none" strike="noStrike" cap="none" dirty="0">
              <a:solidFill>
                <a:srgbClr val="5A558D"/>
              </a:solidFill>
              <a:latin typeface="+mn-lt"/>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 magna </a:t>
            </a:r>
            <a:r>
              <a:rPr lang="en-GB" sz="1400" b="0" i="0" u="none" strike="noStrike" cap="none" dirty="0" err="1">
                <a:solidFill>
                  <a:srgbClr val="595959"/>
                </a:solidFill>
                <a:latin typeface="+mn-lt"/>
                <a:ea typeface="Rubik"/>
                <a:cs typeface="Rubik"/>
                <a:sym typeface="Rubik"/>
              </a:rPr>
              <a:t>aliqua</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mn-lt"/>
                <a:ea typeface="Playfair Display"/>
                <a:cs typeface="Playfair Display"/>
                <a:sym typeface="Playfair Display"/>
              </a:rPr>
              <a:t>Dolor sit amet</a:t>
            </a:r>
            <a:endParaRPr sz="2000" b="1" i="0" u="none" strike="noStrike" cap="none">
              <a:solidFill>
                <a:srgbClr val="FF6D54"/>
              </a:solidFill>
              <a:latin typeface="+mn-lt"/>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43744" y="917104"/>
            <a:ext cx="1174950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E1638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75" name="Google Shape;275;p19" descr="C:\Users\gelya\OneDrive\Рабочий стол\A_web_student_contact-01.png"/>
          <p:cNvPicPr preferRelativeResize="0"/>
          <p:nvPr/>
        </p:nvPicPr>
        <p:blipFill rotWithShape="1">
          <a:blip r:embed="rId3">
            <a:alphaModFix/>
          </a:blip>
          <a:srcRect r="57510"/>
          <a:stretch/>
        </p:blipFill>
        <p:spPr>
          <a:xfrm>
            <a:off x="1" y="1755508"/>
            <a:ext cx="4943872" cy="5129876"/>
          </a:xfrm>
          <a:prstGeom prst="rect">
            <a:avLst/>
          </a:prstGeom>
          <a:noFill/>
          <a:ln>
            <a:noFill/>
          </a:ln>
        </p:spPr>
      </p:pic>
      <p:pic>
        <p:nvPicPr>
          <p:cNvPr id="276" name="Google Shape;276;p19" descr="C:\Users\gelya\OneDrive\Рабочий стол\A_web_student_contact-01.png"/>
          <p:cNvPicPr preferRelativeResize="0"/>
          <p:nvPr/>
        </p:nvPicPr>
        <p:blipFill rotWithShape="1">
          <a:blip r:embed="rId3">
            <a:alphaModFix/>
          </a:blip>
          <a:srcRect l="61180"/>
          <a:stretch/>
        </p:blipFill>
        <p:spPr>
          <a:xfrm>
            <a:off x="7852602" y="-315416"/>
            <a:ext cx="4339398" cy="4928520"/>
          </a:xfrm>
          <a:prstGeom prst="rect">
            <a:avLst/>
          </a:prstGeom>
          <a:noFill/>
          <a:ln>
            <a:noFill/>
          </a:ln>
        </p:spPr>
      </p:pic>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sp>
        <p:nvSpPr>
          <p:cNvPr id="92" name="Google Shape;92;p1"/>
          <p:cNvSpPr txBox="1"/>
          <p:nvPr/>
        </p:nvSpPr>
        <p:spPr>
          <a:xfrm>
            <a:off x="211980" y="1076516"/>
            <a:ext cx="7130652" cy="189724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7200" b="1" i="0" u="none" strike="noStrike" cap="none" dirty="0">
                <a:solidFill>
                  <a:srgbClr val="F1B828"/>
                </a:solidFill>
                <a:latin typeface="+mj-lt"/>
                <a:ea typeface="Playfair Display"/>
                <a:cs typeface="Playfair Display"/>
                <a:sym typeface="Playfair Display"/>
              </a:rPr>
              <a:t>Lorem </a:t>
            </a:r>
            <a:br>
              <a:rPr lang="en-GB" sz="6000" b="1" i="0" u="none" strike="noStrike" cap="none" dirty="0">
                <a:solidFill>
                  <a:srgbClr val="7D6378"/>
                </a:solidFill>
                <a:latin typeface="+mj-lt"/>
                <a:ea typeface="Playfair Display"/>
                <a:cs typeface="Playfair Display"/>
                <a:sym typeface="Playfair Display"/>
              </a:rPr>
            </a:br>
            <a:r>
              <a:rPr lang="en-GB" sz="7200" b="1" i="0" u="none" strike="noStrike" cap="none" dirty="0">
                <a:solidFill>
                  <a:srgbClr val="F1B828"/>
                </a:solidFill>
                <a:latin typeface="+mj-lt"/>
                <a:ea typeface="Playfair Display"/>
                <a:cs typeface="Playfair Display"/>
                <a:sym typeface="Playfair Display"/>
              </a:rPr>
              <a:t>Ipsum</a:t>
            </a:r>
            <a:endParaRPr sz="7200" b="1" i="0" u="none" strike="noStrike" cap="none" dirty="0">
              <a:solidFill>
                <a:srgbClr val="F1B828"/>
              </a:solidFill>
              <a:latin typeface="+mj-lt"/>
              <a:ea typeface="Playfair Display"/>
              <a:cs typeface="Playfair Display"/>
              <a:sym typeface="Playfair Display"/>
            </a:endParaRPr>
          </a:p>
        </p:txBody>
      </p:sp>
      <p:grpSp>
        <p:nvGrpSpPr>
          <p:cNvPr id="3" name="Группа 2">
            <a:extLst>
              <a:ext uri="{FF2B5EF4-FFF2-40B4-BE49-F238E27FC236}">
                <a16:creationId xmlns:a16="http://schemas.microsoft.com/office/drawing/2014/main" id="{3E61A98E-7AA4-48B4-B833-4E78C976A76C}"/>
              </a:ext>
            </a:extLst>
          </p:cNvPr>
          <p:cNvGrpSpPr/>
          <p:nvPr/>
        </p:nvGrpSpPr>
        <p:grpSpPr>
          <a:xfrm>
            <a:off x="0" y="1030387"/>
            <a:ext cx="12299959" cy="5827613"/>
            <a:chOff x="0" y="1030387"/>
            <a:chExt cx="12299959" cy="5827613"/>
          </a:xfrm>
        </p:grpSpPr>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grpSp>
      <p:sp>
        <p:nvSpPr>
          <p:cNvPr id="8" name="CustomShape 4">
            <a:extLst>
              <a:ext uri="{FF2B5EF4-FFF2-40B4-BE49-F238E27FC236}">
                <a16:creationId xmlns:a16="http://schemas.microsoft.com/office/drawing/2014/main" id="{38136B07-3FDA-4115-877D-927B9897302A}"/>
              </a:ext>
            </a:extLst>
          </p:cNvPr>
          <p:cNvSpPr/>
          <p:nvPr/>
        </p:nvSpPr>
        <p:spPr>
          <a:xfrm>
            <a:off x="211980" y="129352"/>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tabLst>
                <a:tab pos="0" algn="l"/>
              </a:tabLst>
            </a:pPr>
            <a:r>
              <a:rPr lang="en-US" sz="3600" b="1" strike="noStrike" spc="-1" dirty="0">
                <a:solidFill>
                  <a:srgbClr val="91CFB8"/>
                </a:solidFill>
                <a:latin typeface="Arial"/>
                <a:ea typeface="Playfair Display"/>
              </a:rPr>
              <a:t>Lesson #</a:t>
            </a:r>
            <a:r>
              <a:rPr lang="en-US" sz="3600" b="1" spc="-1" dirty="0">
                <a:solidFill>
                  <a:srgbClr val="91CFB8"/>
                </a:solidFill>
                <a:latin typeface="Arial"/>
                <a:ea typeface="Playfair Display"/>
              </a:rPr>
              <a:t>00</a:t>
            </a:r>
            <a:endParaRPr lang="ru-RU" sz="3600" b="0" strike="noStrike" spc="-1" dirty="0">
              <a:latin typeface="Arial"/>
            </a:endParaRPr>
          </a:p>
        </p:txBody>
      </p:sp>
      <p:sp>
        <p:nvSpPr>
          <p:cNvPr id="9" name="Google Shape;94;p1">
            <a:extLst>
              <a:ext uri="{FF2B5EF4-FFF2-40B4-BE49-F238E27FC236}">
                <a16:creationId xmlns:a16="http://schemas.microsoft.com/office/drawing/2014/main" id="{1D0EF447-C225-46A6-BA92-6429193A09EB}"/>
              </a:ext>
            </a:extLst>
          </p:cNvPr>
          <p:cNvSpPr txBox="1"/>
          <p:nvPr/>
        </p:nvSpPr>
        <p:spPr>
          <a:xfrm>
            <a:off x="205997" y="3530634"/>
            <a:ext cx="6024277" cy="2853911"/>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US" sz="2000" dirty="0">
                <a:solidFill>
                  <a:srgbClr val="595959"/>
                </a:solidFill>
                <a:latin typeface="+mn-lt"/>
                <a:ea typeface="Rubik"/>
                <a:cs typeface="Rubik"/>
                <a:sym typeface="Rubik"/>
              </a:rPr>
              <a:t>Lesson plan:</a:t>
            </a:r>
          </a:p>
          <a:p>
            <a:pPr marL="0" marR="0" lvl="0" indent="0" algn="l" rtl="0">
              <a:lnSpc>
                <a:spcPct val="120000"/>
              </a:lnSpc>
              <a:spcBef>
                <a:spcPts val="0"/>
              </a:spcBef>
              <a:spcAft>
                <a:spcPts val="0"/>
              </a:spcAft>
              <a:buClr>
                <a:srgbClr val="000000"/>
              </a:buClr>
              <a:buSzPts val="2000"/>
              <a:buFont typeface="Arial"/>
              <a:buNone/>
            </a:pPr>
            <a:endParaRPr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88" name="Google Shape;288;p21"/>
          <p:cNvSpPr txBox="1"/>
          <p:nvPr/>
        </p:nvSpPr>
        <p:spPr>
          <a:xfrm>
            <a:off x="911424" y="1052736"/>
            <a:ext cx="600144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95" name="Google Shape;295;p22"/>
          <p:cNvSpPr txBox="1"/>
          <p:nvPr/>
        </p:nvSpPr>
        <p:spPr>
          <a:xfrm>
            <a:off x="6096000" y="809145"/>
            <a:ext cx="543930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302" name="Google Shape;302;p23"/>
          <p:cNvSpPr txBox="1"/>
          <p:nvPr/>
        </p:nvSpPr>
        <p:spPr>
          <a:xfrm>
            <a:off x="911424" y="794039"/>
            <a:ext cx="568863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F6D54"/>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mn-lt"/>
                <a:ea typeface="Rubik"/>
                <a:cs typeface="Rubik"/>
                <a:sym typeface="Rubik"/>
              </a:rPr>
              <a:t>+38012345678</a:t>
            </a:r>
            <a:br>
              <a:rPr lang="en-GB" sz="2200" b="0" i="0" u="none" strike="noStrike" cap="none" dirty="0">
                <a:solidFill>
                  <a:srgbClr val="595959"/>
                </a:solidFill>
                <a:latin typeface="+mn-lt"/>
                <a:ea typeface="Rubik"/>
                <a:cs typeface="Rubik"/>
                <a:sym typeface="Rubik"/>
              </a:rPr>
            </a:b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mn-lt"/>
                <a:ea typeface="Rubik"/>
                <a:cs typeface="Rubik"/>
                <a:sym typeface="Rubik"/>
              </a:rPr>
              <a:t>beetroot.academy</a:t>
            </a:r>
            <a:endParaRPr sz="3000" b="0" i="0" u="none" strike="noStrike" cap="none">
              <a:solidFill>
                <a:srgbClr val="FF6D54"/>
              </a:solidFill>
              <a:latin typeface="+mn-lt"/>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mn-lt"/>
                <a:ea typeface="Playfair Display"/>
                <a:cs typeface="Playfair Display"/>
                <a:sym typeface="Playfair Display"/>
              </a:rPr>
              <a:t>Your name</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mn-lt"/>
                <a:ea typeface="Rubik"/>
                <a:cs typeface="Rubik"/>
                <a:sym typeface="Rubik"/>
              </a:rPr>
              <a:t>Your position</a:t>
            </a:r>
            <a:endParaRPr sz="2400" b="1" i="0" u="none" strike="noStrike" cap="none" dirty="0">
              <a:solidFill>
                <a:srgbClr val="595959"/>
              </a:solidFill>
              <a:latin typeface="+mn-lt"/>
              <a:ea typeface="Rubik"/>
              <a:cs typeface="Rubik"/>
              <a:sym typeface="Rubik"/>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5A558D"/>
                </a:solidFill>
                <a:latin typeface="+mn-lt"/>
                <a:ea typeface="Rubik"/>
                <a:cs typeface="Rubik"/>
                <a:sym typeface="Rubik"/>
              </a:rPr>
              <a:t>beetroot.academy</a:t>
            </a:r>
            <a:endParaRPr sz="1400" b="0" i="0" u="none" strike="noStrike" cap="none">
              <a:solidFill>
                <a:srgbClr val="000000"/>
              </a:solidFill>
              <a:latin typeface="+mn-lt"/>
              <a:ea typeface="Arial"/>
              <a:cs typeface="Arial"/>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mn-lt"/>
                <a:ea typeface="Playfair Display"/>
                <a:cs typeface="Playfair Display"/>
                <a:sym typeface="Playfair Display"/>
              </a:rPr>
              <a:t>Дякую</a:t>
            </a:r>
            <a:r>
              <a:rPr lang="en-GB" sz="6000" b="1" i="0" u="none" strike="noStrike" cap="none" dirty="0">
                <a:solidFill>
                  <a:srgbClr val="5A558D"/>
                </a:solidFill>
                <a:latin typeface="+mn-lt"/>
                <a:ea typeface="Playfair Display"/>
                <a:cs typeface="Playfair Display"/>
                <a:sym typeface="Playfair Display"/>
              </a:rPr>
              <a:t>!</a:t>
            </a:r>
            <a:endParaRPr sz="6000" b="1" i="0" u="none" strike="noStrike" cap="none" dirty="0">
              <a:solidFill>
                <a:srgbClr val="5A558D"/>
              </a:solidFill>
              <a:latin typeface="+mn-lt"/>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3"/>
          <p:cNvPicPr preferRelativeResize="0"/>
          <p:nvPr/>
        </p:nvPicPr>
        <p:blipFill rotWithShape="1">
          <a:blip r:embed="rId3">
            <a:alphaModFix/>
          </a:blip>
          <a:srcRect/>
          <a:stretch/>
        </p:blipFill>
        <p:spPr>
          <a:xfrm>
            <a:off x="1387876" y="2982898"/>
            <a:ext cx="10804124" cy="3875102"/>
          </a:xfrm>
          <a:prstGeom prst="rect">
            <a:avLst/>
          </a:prstGeom>
          <a:noFill/>
          <a:ln>
            <a:noFill/>
          </a:ln>
        </p:spPr>
      </p:pic>
      <p:sp>
        <p:nvSpPr>
          <p:cNvPr id="111" name="Google Shape;111;p3"/>
          <p:cNvSpPr/>
          <p:nvPr/>
        </p:nvSpPr>
        <p:spPr>
          <a:xfrm>
            <a:off x="1387876" y="2982898"/>
            <a:ext cx="10799460" cy="3875102"/>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112" name="Google Shape;112;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dirty="0">
                <a:solidFill>
                  <a:schemeClr val="dk1"/>
                </a:solidFill>
                <a:latin typeface="+mn-lt"/>
                <a:ea typeface="Calibri"/>
                <a:cs typeface="Calibri"/>
                <a:sym typeface="Calibri"/>
              </a:rPr>
              <a:t> </a:t>
            </a:r>
            <a:endParaRPr sz="2800" b="0" i="0" u="none" strike="noStrike" cap="none" dirty="0">
              <a:solidFill>
                <a:schemeClr val="dk1"/>
              </a:solidFill>
              <a:latin typeface="+mn-lt"/>
              <a:ea typeface="Calibri"/>
              <a:cs typeface="Calibri"/>
              <a:sym typeface="Calibri"/>
            </a:endParaRPr>
          </a:p>
        </p:txBody>
      </p:sp>
      <p:sp>
        <p:nvSpPr>
          <p:cNvPr id="114" name="Google Shape;114;p3"/>
          <p:cNvSpPr txBox="1"/>
          <p:nvPr/>
        </p:nvSpPr>
        <p:spPr>
          <a:xfrm>
            <a:off x="920677" y="809320"/>
            <a:ext cx="528481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Content</a:t>
            </a:r>
            <a:endParaRPr sz="4000" b="1" i="0" u="none" strike="noStrike" cap="none" dirty="0">
              <a:solidFill>
                <a:srgbClr val="5A558D"/>
              </a:solidFill>
              <a:latin typeface="+mn-lt"/>
              <a:ea typeface="Playfair Display"/>
              <a:cs typeface="Playfair Display"/>
              <a:sym typeface="Playfair Display"/>
            </a:endParaRPr>
          </a:p>
        </p:txBody>
      </p:sp>
      <p:sp>
        <p:nvSpPr>
          <p:cNvPr id="115" name="Google Shape;115;p3"/>
          <p:cNvSpPr txBox="1"/>
          <p:nvPr/>
        </p:nvSpPr>
        <p:spPr>
          <a:xfrm>
            <a:off x="5916136" y="1664557"/>
            <a:ext cx="4728190" cy="28623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Dolor </a:t>
            </a:r>
            <a:endParaRPr sz="1400" b="0" i="0" u="none" strike="noStrike" cap="none">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Sit </a:t>
            </a:r>
            <a:endParaRPr sz="1400" b="0" i="0" u="none" strike="noStrike" cap="none">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Amet</a:t>
            </a:r>
            <a:endParaRPr sz="2000" b="0" i="0" u="none" strike="noStrike" cap="none">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Consectetur</a:t>
            </a:r>
            <a:endParaRPr sz="2000" b="0" i="0" u="none" strike="noStrike" cap="none">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Lorem </a:t>
            </a:r>
            <a:endParaRPr sz="1400" b="0" i="0" u="none" strike="noStrike" cap="none">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Ipsum</a:t>
            </a:r>
            <a:endParaRPr sz="2000" b="0" i="0" u="none" strike="noStrike" cap="none">
              <a:solidFill>
                <a:srgbClr val="595959"/>
              </a:solidFill>
              <a:latin typeface="+mn-lt"/>
              <a:ea typeface="Rubik"/>
              <a:cs typeface="Rubik"/>
              <a:sym typeface="Rubik"/>
            </a:endParaRPr>
          </a:p>
        </p:txBody>
      </p:sp>
      <p:pic>
        <p:nvPicPr>
          <p:cNvPr id="116" name="Google Shape;116;p3"/>
          <p:cNvPicPr preferRelativeResize="0"/>
          <p:nvPr/>
        </p:nvPicPr>
        <p:blipFill rotWithShape="1">
          <a:blip r:embed="rId4">
            <a:alphaModFix/>
          </a:blip>
          <a:srcRect/>
          <a:stretch/>
        </p:blipFill>
        <p:spPr>
          <a:xfrm>
            <a:off x="755604" y="3938476"/>
            <a:ext cx="2055033" cy="16507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4"/>
          <p:cNvSpPr txBox="1"/>
          <p:nvPr/>
        </p:nvSpPr>
        <p:spPr>
          <a:xfrm>
            <a:off x="5402025" y="1636850"/>
            <a:ext cx="5925900" cy="3821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endParaRPr sz="2000" b="0" i="0" u="none" strike="noStrike" cap="none">
              <a:solidFill>
                <a:srgbClr val="595959"/>
              </a:solidFill>
              <a:latin typeface="+mn-lt"/>
              <a:ea typeface="Rubik"/>
              <a:cs typeface="Rubik"/>
              <a:sym typeface="Rubik"/>
            </a:endParaRPr>
          </a:p>
        </p:txBody>
      </p:sp>
      <p:pic>
        <p:nvPicPr>
          <p:cNvPr id="122" name="Google Shape;122;p4"/>
          <p:cNvPicPr preferRelativeResize="0"/>
          <p:nvPr/>
        </p:nvPicPr>
        <p:blipFill rotWithShape="1">
          <a:blip r:embed="rId3">
            <a:alphaModFix/>
          </a:blip>
          <a:srcRect/>
          <a:stretch/>
        </p:blipFill>
        <p:spPr>
          <a:xfrm>
            <a:off x="562141" y="1666362"/>
            <a:ext cx="4104456" cy="3250729"/>
          </a:xfrm>
          <a:prstGeom prst="rect">
            <a:avLst/>
          </a:prstGeom>
          <a:noFill/>
          <a:ln>
            <a:noFill/>
          </a:ln>
        </p:spPr>
      </p:pic>
      <p:sp>
        <p:nvSpPr>
          <p:cNvPr id="123" name="Google Shape;123;p4"/>
          <p:cNvSpPr txBox="1"/>
          <p:nvPr/>
        </p:nvSpPr>
        <p:spPr>
          <a:xfrm>
            <a:off x="5401862" y="814307"/>
            <a:ext cx="5781250" cy="713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p:nvPr/>
        </p:nvSpPr>
        <p:spPr>
          <a:xfrm>
            <a:off x="-24680" y="2583513"/>
            <a:ext cx="12235036" cy="4274487"/>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29" name="Google Shape;129;p5"/>
          <p:cNvSpPr/>
          <p:nvPr/>
        </p:nvSpPr>
        <p:spPr>
          <a:xfrm>
            <a:off x="1826380" y="3343502"/>
            <a:ext cx="43382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FF6D54"/>
                </a:solidFill>
                <a:latin typeface="+mn-lt"/>
                <a:ea typeface="Rubik Light"/>
                <a:cs typeface="Rubik Light"/>
                <a:sym typeface="Rubik Light"/>
              </a:rPr>
              <a:t>Lorem ipsum </a:t>
            </a:r>
            <a:r>
              <a:rPr lang="en-GB" sz="2000" b="0" i="0" u="none" strike="noStrike" cap="none" dirty="0" err="1">
                <a:solidFill>
                  <a:srgbClr val="FF6D54"/>
                </a:solidFill>
                <a:latin typeface="+mn-lt"/>
                <a:ea typeface="Rubik Light"/>
                <a:cs typeface="Rubik Light"/>
                <a:sym typeface="Rubik Light"/>
              </a:rPr>
              <a:t>dolor</a:t>
            </a:r>
            <a:r>
              <a:rPr lang="en-GB" sz="2000" b="0" i="0" u="none" strike="noStrike" cap="none" dirty="0">
                <a:solidFill>
                  <a:srgbClr val="FF6D54"/>
                </a:solidFill>
                <a:latin typeface="+mn-lt"/>
                <a:ea typeface="Rubik Light"/>
                <a:cs typeface="Rubik Light"/>
                <a:sym typeface="Rubik Light"/>
              </a:rPr>
              <a:t> sit </a:t>
            </a:r>
            <a:r>
              <a:rPr lang="en-GB" sz="2000" b="0" i="0" u="none" strike="noStrike" cap="none" dirty="0" err="1">
                <a:solidFill>
                  <a:srgbClr val="FF6D54"/>
                </a:solidFill>
                <a:latin typeface="+mn-lt"/>
                <a:ea typeface="Rubik Light"/>
                <a:cs typeface="Rubik Light"/>
                <a:sym typeface="Rubik Light"/>
              </a:rPr>
              <a:t>amet</a:t>
            </a:r>
            <a:endParaRPr sz="2000" b="0" i="0" u="none" strike="noStrike" cap="none" dirty="0">
              <a:solidFill>
                <a:srgbClr val="FF6D54"/>
              </a:solidFill>
              <a:latin typeface="+mn-lt"/>
              <a:ea typeface="Rubik Light"/>
              <a:cs typeface="Rubik Light"/>
              <a:sym typeface="Rubik Light"/>
            </a:endParaRPr>
          </a:p>
        </p:txBody>
      </p:sp>
      <p:sp>
        <p:nvSpPr>
          <p:cNvPr id="130" name="Google Shape;130;p5"/>
          <p:cNvSpPr txBox="1"/>
          <p:nvPr/>
        </p:nvSpPr>
        <p:spPr>
          <a:xfrm>
            <a:off x="1826375" y="3859575"/>
            <a:ext cx="5472600" cy="133109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mn-lt"/>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 quis nostrud exercitation ullamco laboris nisi ut aliquip ex ea commodo consequat.</a:t>
            </a:r>
            <a:endParaRPr sz="1400" b="0" i="0" u="none" strike="noStrike" cap="none">
              <a:solidFill>
                <a:srgbClr val="595959"/>
              </a:solidFill>
              <a:latin typeface="+mn-lt"/>
              <a:ea typeface="Rubik"/>
              <a:cs typeface="Rubik"/>
              <a:sym typeface="Rubik"/>
            </a:endParaRPr>
          </a:p>
        </p:txBody>
      </p:sp>
      <p:pic>
        <p:nvPicPr>
          <p:cNvPr id="131" name="Google Shape;131;p5" descr="C:\Users\gelya\OneDrive\Рабочий стол\A_web_courses_Header_ill-01.png"/>
          <p:cNvPicPr preferRelativeResize="0"/>
          <p:nvPr/>
        </p:nvPicPr>
        <p:blipFill rotWithShape="1">
          <a:blip r:embed="rId3">
            <a:alphaModFix/>
          </a:blip>
          <a:srcRect/>
          <a:stretch/>
        </p:blipFill>
        <p:spPr>
          <a:xfrm>
            <a:off x="6773356" y="116632"/>
            <a:ext cx="4150891" cy="3426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mn-lt"/>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mn-lt"/>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mn-lt"/>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duis aute irur;</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 in reprehenderit;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in voluptate velit esse cillum;</a:t>
            </a:r>
            <a:endParaRPr sz="2000" b="0" i="0" u="none" strike="noStrike" cap="none">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dolore eu fugiat nulla pariatur. </a:t>
            </a:r>
            <a:endParaRPr sz="2000" b="0" i="0" u="none" strike="noStrike" cap="none">
              <a:solidFill>
                <a:srgbClr val="595959"/>
              </a:solidFill>
              <a:latin typeface="+mn-lt"/>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58" name="Google Shape;158;p8"/>
          <p:cNvSpPr txBox="1"/>
          <p:nvPr/>
        </p:nvSpPr>
        <p:spPr>
          <a:xfrm>
            <a:off x="765674" y="814307"/>
            <a:ext cx="985857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endParaRPr sz="2000" b="0" i="0" u="none" strike="noStrike" cap="none" dirty="0">
              <a:solidFill>
                <a:srgbClr val="595959"/>
              </a:solidFill>
              <a:latin typeface="+mn-lt"/>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996</Words>
  <Application>Microsoft Office PowerPoint</Application>
  <PresentationFormat>Широкоэкранный</PresentationFormat>
  <Paragraphs>140</Paragraphs>
  <Slides>26</Slides>
  <Notes>26</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26</vt:i4>
      </vt:variant>
    </vt:vector>
  </HeadingPairs>
  <TitlesOfParts>
    <vt:vector size="30" baseType="lpstr">
      <vt:lpstr>Wingdings</vt:lpstr>
      <vt:lpstr>Arial</vt:lpstr>
      <vt:lpstr>Calibri</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21</cp:revision>
  <dcterms:modified xsi:type="dcterms:W3CDTF">2021-09-29T09:46:25Z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